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B89A"/>
    <a:srgbClr val="EE8D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BBE120B1-814D-3438-4CA9-17C97A9189F5}"/>
              </a:ext>
            </a:extLst>
          </p:cNvPr>
          <p:cNvGrpSpPr/>
          <p:nvPr userDrawn="1"/>
        </p:nvGrpSpPr>
        <p:grpSpPr>
          <a:xfrm>
            <a:off x="403451" y="237219"/>
            <a:ext cx="11277730" cy="6422214"/>
            <a:chOff x="403451" y="237219"/>
            <a:chExt cx="11277730" cy="642221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65B4437-3029-4BE3-ADC3-F97876A5EB3C}"/>
                </a:ext>
              </a:extLst>
            </p:cNvPr>
            <p:cNvCxnSpPr>
              <a:cxnSpLocks/>
            </p:cNvCxnSpPr>
            <p:nvPr/>
          </p:nvCxnSpPr>
          <p:spPr>
            <a:xfrm>
              <a:off x="521181" y="6177148"/>
              <a:ext cx="11160000" cy="0"/>
            </a:xfrm>
            <a:prstGeom prst="line">
              <a:avLst/>
            </a:prstGeom>
            <a:ln w="88900" cmpd="sng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D94B94F4-AE0F-199F-CBBC-9ACB618856E6}"/>
                </a:ext>
              </a:extLst>
            </p:cNvPr>
            <p:cNvCxnSpPr>
              <a:cxnSpLocks/>
            </p:cNvCxnSpPr>
            <p:nvPr/>
          </p:nvCxnSpPr>
          <p:spPr>
            <a:xfrm>
              <a:off x="521181" y="665951"/>
              <a:ext cx="11160000" cy="0"/>
            </a:xfrm>
            <a:prstGeom prst="line">
              <a:avLst/>
            </a:prstGeom>
            <a:ln w="88900" cmpd="sng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 descr="logo">
              <a:extLst>
                <a:ext uri="{FF2B5EF4-FFF2-40B4-BE49-F238E27FC236}">
                  <a16:creationId xmlns:a16="http://schemas.microsoft.com/office/drawing/2014/main" id="{8CD507B0-4B9A-E093-60A7-019DE1AFE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451" y="237219"/>
              <a:ext cx="1728000" cy="819015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65F86DA-393D-10D0-F442-30C25013E6D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1163" y="6299433"/>
              <a:ext cx="906042" cy="360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E8CA3C1-B375-C8B0-F6B3-9BC0604548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7027" y="6371433"/>
              <a:ext cx="744828" cy="21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5482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3129C-D033-4F08-2021-C28723AE3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108071-DBEC-9811-60C9-0638AF94A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11306-171C-84D1-6CA8-F386B1E86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944CD-BAD3-FE6F-0CF5-D52250DD6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8EBF91-786B-11BE-3D5E-974B1D95B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1572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D5CB89-8DDC-35E0-3FC2-5C44E348C0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7831E2-6607-8E1E-9B68-9512CE4AD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AA4AA-3CEB-FE5D-BE63-357F10F13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18986-3E40-7935-2945-F5951BCD5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FD994-D827-30A3-8D83-766AA6388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30280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BCA84-73C3-1D41-5212-911E76BD4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377B20-78E2-E595-C78D-B60F28961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0FCAD-4C12-F882-948C-D92C798FB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02C158-7572-282B-AC8B-07756D6DA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F1577-4D00-EF6A-BAF1-5A67DAA14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60898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06FB-AA09-A8E7-869C-036AB0AC5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8FCD4-50F1-1F2F-8237-72B41E8F9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72AD31-F760-DC57-34FF-2D89BF5FB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D2B67E-8C50-341A-9950-DBB129525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645B0-AC82-2F95-C10D-08662028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7496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259D7-1439-40B9-81BA-0B9876B8C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B7085-B6D6-86D4-8B82-9AEC649843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79E17F-6923-4789-3385-DF2F8DD53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44FE15-2585-CB22-24A5-01638335A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C2988-4628-A42D-9654-D35AACD2DA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9C799F-F141-C2B4-A39B-E18801943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377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C78A9-AE87-6B7B-FCA8-83715E2F2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250345-06D9-1053-48ED-3096CCF11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920636-684E-B9DA-4F39-B0D75789AC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24ECD6-5D76-6628-1BD9-BEA8671132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B65E28-9E22-3A60-CBC1-19ED6DFAF5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2F4643-18F4-0430-03FD-51E81E451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F9A071-6848-FBF3-18EF-818CFF0BC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ACFB1C-1476-538B-8376-CA91A553DE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94521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21134D-EFE4-CF79-4B94-4898B5312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19F133-21F5-A4A7-7326-8610BBD6D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1BA9EC-E0E9-314E-2DC9-4A0AE2F4B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704B53-B157-E1AC-2225-945EFCACF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8079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9670BD-76E5-7766-0679-C04EEEF30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D6C59B-1416-76AC-C9C9-4976752A2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2ACC7E-608E-EDFD-9335-3A5F257DF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16628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04E0-7EC2-5417-745E-10C45C08C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508AB-BDF3-45CD-A43F-0935A0C62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B646DA-5DA7-66B9-1EC9-F16E13F351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9B0F0-5B07-97CC-F0F9-9DFBD7DED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D17F59-8AA4-E004-31DF-9182545C0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410436-D3A6-909A-C725-E47E19C89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9055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492C0-A0F6-5E33-8670-5A99DBF5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8F104E-A0B2-3D32-3F0C-5098ABB778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676AC-D370-A0D8-A82A-EAD645BC5C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56A5F2-B38C-70FE-C7EC-204FC5A82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99EF1-B92E-DA74-C67B-33C1BCDF4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33741F-90B9-60F0-18F6-1996CA965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93494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87C9A-BE33-E18E-57D4-0179993E9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CFD46-09D7-DF55-8411-0BB9A650BD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1FE46-5348-CC94-3577-77E2FF8745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9B29BE-D270-4310-ACD0-476BB89DF07E}" type="datetimeFigureOut">
              <a:rPr lang="en-AU" smtClean="0"/>
              <a:t>31/08/2026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51371-31CC-86D1-FB26-D3775E54AD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86A33B-47FC-5563-F4A3-098F5B48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802AE1-56E4-43B4-A182-C4FC559C94F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9846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F0EAF3C-2FB0-F38A-1A7C-2DF02795F938}"/>
              </a:ext>
            </a:extLst>
          </p:cNvPr>
          <p:cNvGrpSpPr/>
          <p:nvPr/>
        </p:nvGrpSpPr>
        <p:grpSpPr>
          <a:xfrm>
            <a:off x="403451" y="215953"/>
            <a:ext cx="11277730" cy="5982461"/>
            <a:chOff x="403451" y="215953"/>
            <a:chExt cx="11277730" cy="5982461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3DDA774-50AE-6641-2885-193D85C2A5DD}"/>
                </a:ext>
              </a:extLst>
            </p:cNvPr>
            <p:cNvCxnSpPr>
              <a:cxnSpLocks/>
            </p:cNvCxnSpPr>
            <p:nvPr/>
          </p:nvCxnSpPr>
          <p:spPr>
            <a:xfrm>
              <a:off x="521181" y="6198414"/>
              <a:ext cx="11160000" cy="0"/>
            </a:xfrm>
            <a:prstGeom prst="line">
              <a:avLst/>
            </a:prstGeom>
            <a:ln w="88900" cmpd="sng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60D4876-EEA8-1134-32B1-3373B9D487EB}"/>
                </a:ext>
              </a:extLst>
            </p:cNvPr>
            <p:cNvCxnSpPr>
              <a:cxnSpLocks/>
            </p:cNvCxnSpPr>
            <p:nvPr/>
          </p:nvCxnSpPr>
          <p:spPr>
            <a:xfrm>
              <a:off x="521181" y="644685"/>
              <a:ext cx="11160000" cy="0"/>
            </a:xfrm>
            <a:prstGeom prst="line">
              <a:avLst/>
            </a:prstGeom>
            <a:ln w="88900" cmpd="sng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" name="Picture 3" descr="logo">
              <a:extLst>
                <a:ext uri="{FF2B5EF4-FFF2-40B4-BE49-F238E27FC236}">
                  <a16:creationId xmlns:a16="http://schemas.microsoft.com/office/drawing/2014/main" id="{1A1B6B86-1B6B-B6DD-276C-A98D11BD4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3451" y="215953"/>
              <a:ext cx="1728000" cy="819015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239A5E4-48E1-5E7D-A618-F96D5EEAE3A1}"/>
              </a:ext>
            </a:extLst>
          </p:cNvPr>
          <p:cNvGrpSpPr/>
          <p:nvPr/>
        </p:nvGrpSpPr>
        <p:grpSpPr>
          <a:xfrm>
            <a:off x="10038520" y="5769680"/>
            <a:ext cx="1692000" cy="900000"/>
            <a:chOff x="9804604" y="360000"/>
            <a:chExt cx="1692000" cy="90000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85A8A0D-E09F-12B4-DCF7-77DA10729122}"/>
                </a:ext>
              </a:extLst>
            </p:cNvPr>
            <p:cNvSpPr txBox="1"/>
            <p:nvPr/>
          </p:nvSpPr>
          <p:spPr>
            <a:xfrm>
              <a:off x="9804604" y="486835"/>
              <a:ext cx="1692000" cy="646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36000" rIns="36000" bIns="36000" rtlCol="0">
              <a:spAutoFit/>
            </a:bodyPr>
            <a:lstStyle/>
            <a:p>
              <a:pPr algn="ctr"/>
              <a:r>
                <a:rPr lang="en-AU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Place your Organisation or Affiliation</a:t>
              </a:r>
            </a:p>
            <a:p>
              <a:pPr algn="ctr"/>
              <a:r>
                <a:rPr lang="en-AU" sz="120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logo here if used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799DE6D-1F97-3698-A210-3AE3DFABB15A}"/>
                </a:ext>
              </a:extLst>
            </p:cNvPr>
            <p:cNvSpPr/>
            <p:nvPr/>
          </p:nvSpPr>
          <p:spPr>
            <a:xfrm>
              <a:off x="9840604" y="360000"/>
              <a:ext cx="1620000" cy="900000"/>
            </a:xfrm>
            <a:prstGeom prst="rect">
              <a:avLst/>
            </a:prstGeom>
            <a:noFill/>
            <a:ln w="9525">
              <a:solidFill>
                <a:srgbClr val="0070C0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  <p:extLst>
      <p:ext uri="{BB962C8B-B14F-4D97-AF65-F5344CB8AC3E}">
        <p14:creationId xmlns:p14="http://schemas.microsoft.com/office/powerpoint/2010/main" val="24319123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Hawkins</dc:creator>
  <cp:lastModifiedBy>John Hawkins</cp:lastModifiedBy>
  <cp:revision>4</cp:revision>
  <dcterms:created xsi:type="dcterms:W3CDTF">2026-08-30T23:56:01Z</dcterms:created>
  <dcterms:modified xsi:type="dcterms:W3CDTF">2026-08-31T10:48:21Z</dcterms:modified>
</cp:coreProperties>
</file>